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9" r:id="rId2"/>
    <p:sldId id="434" r:id="rId3"/>
    <p:sldId id="442" r:id="rId4"/>
    <p:sldId id="448" r:id="rId5"/>
    <p:sldId id="428" r:id="rId6"/>
    <p:sldId id="437" r:id="rId7"/>
    <p:sldId id="445" r:id="rId8"/>
    <p:sldId id="444" r:id="rId9"/>
    <p:sldId id="438" r:id="rId10"/>
    <p:sldId id="439" r:id="rId11"/>
    <p:sldId id="410" r:id="rId12"/>
    <p:sldId id="411" r:id="rId13"/>
    <p:sldId id="412" r:id="rId14"/>
    <p:sldId id="413" r:id="rId15"/>
    <p:sldId id="435" r:id="rId16"/>
    <p:sldId id="266" r:id="rId17"/>
    <p:sldId id="462" r:id="rId18"/>
    <p:sldId id="450" r:id="rId19"/>
    <p:sldId id="451" r:id="rId20"/>
    <p:sldId id="452" r:id="rId21"/>
    <p:sldId id="461" r:id="rId22"/>
    <p:sldId id="453" r:id="rId23"/>
    <p:sldId id="454" r:id="rId24"/>
    <p:sldId id="455" r:id="rId25"/>
    <p:sldId id="449" r:id="rId26"/>
    <p:sldId id="456" r:id="rId27"/>
    <p:sldId id="457" r:id="rId28"/>
    <p:sldId id="463" r:id="rId29"/>
    <p:sldId id="344" r:id="rId30"/>
    <p:sldId id="346" r:id="rId31"/>
    <p:sldId id="348" r:id="rId32"/>
    <p:sldId id="345" r:id="rId33"/>
    <p:sldId id="347" r:id="rId34"/>
    <p:sldId id="351" r:id="rId35"/>
    <p:sldId id="352" r:id="rId36"/>
    <p:sldId id="354" r:id="rId37"/>
    <p:sldId id="355" r:id="rId38"/>
    <p:sldId id="357" r:id="rId39"/>
    <p:sldId id="358" r:id="rId40"/>
    <p:sldId id="360" r:id="rId41"/>
    <p:sldId id="362" r:id="rId42"/>
    <p:sldId id="365" r:id="rId43"/>
    <p:sldId id="369" r:id="rId44"/>
    <p:sldId id="370" r:id="rId45"/>
    <p:sldId id="371" r:id="rId46"/>
    <p:sldId id="299" r:id="rId47"/>
    <p:sldId id="375" r:id="rId48"/>
    <p:sldId id="376" r:id="rId49"/>
    <p:sldId id="374" r:id="rId50"/>
    <p:sldId id="377" r:id="rId51"/>
    <p:sldId id="378" r:id="rId52"/>
    <p:sldId id="373" r:id="rId53"/>
    <p:sldId id="326" r:id="rId54"/>
    <p:sldId id="464" r:id="rId55"/>
    <p:sldId id="327" r:id="rId56"/>
    <p:sldId id="372" r:id="rId57"/>
    <p:sldId id="458" r:id="rId58"/>
    <p:sldId id="465" r:id="rId59"/>
    <p:sldId id="379" r:id="rId60"/>
    <p:sldId id="380" r:id="rId61"/>
    <p:sldId id="302" r:id="rId62"/>
    <p:sldId id="382" r:id="rId63"/>
    <p:sldId id="383" r:id="rId64"/>
    <p:sldId id="385" r:id="rId65"/>
    <p:sldId id="467" r:id="rId66"/>
    <p:sldId id="387" r:id="rId67"/>
    <p:sldId id="388" r:id="rId68"/>
    <p:sldId id="390" r:id="rId69"/>
    <p:sldId id="391" r:id="rId70"/>
    <p:sldId id="468" r:id="rId71"/>
    <p:sldId id="469" r:id="rId72"/>
    <p:sldId id="392" r:id="rId73"/>
    <p:sldId id="393" r:id="rId74"/>
    <p:sldId id="394" r:id="rId75"/>
    <p:sldId id="395" r:id="rId76"/>
    <p:sldId id="386" r:id="rId77"/>
    <p:sldId id="397" r:id="rId78"/>
    <p:sldId id="398" r:id="rId79"/>
    <p:sldId id="396" r:id="rId80"/>
    <p:sldId id="400" r:id="rId81"/>
    <p:sldId id="401" r:id="rId82"/>
    <p:sldId id="399" r:id="rId83"/>
    <p:sldId id="403" r:id="rId84"/>
    <p:sldId id="404" r:id="rId85"/>
    <p:sldId id="402" r:id="rId86"/>
    <p:sldId id="459" r:id="rId87"/>
    <p:sldId id="306" r:id="rId88"/>
    <p:sldId id="317" r:id="rId89"/>
    <p:sldId id="319" r:id="rId90"/>
    <p:sldId id="320" r:id="rId91"/>
    <p:sldId id="316" r:id="rId92"/>
    <p:sldId id="313" r:id="rId93"/>
    <p:sldId id="315" r:id="rId94"/>
    <p:sldId id="321" r:id="rId95"/>
    <p:sldId id="322" r:id="rId96"/>
    <p:sldId id="324" r:id="rId97"/>
    <p:sldId id="328" r:id="rId98"/>
    <p:sldId id="329" r:id="rId99"/>
    <p:sldId id="330" r:id="rId100"/>
    <p:sldId id="460" r:id="rId101"/>
    <p:sldId id="409" r:id="rId102"/>
    <p:sldId id="331" r:id="rId103"/>
    <p:sldId id="332" r:id="rId104"/>
    <p:sldId id="333" r:id="rId105"/>
    <p:sldId id="334" r:id="rId106"/>
    <p:sldId id="335" r:id="rId107"/>
    <p:sldId id="338" r:id="rId108"/>
    <p:sldId id="336" r:id="rId109"/>
    <p:sldId id="337" r:id="rId110"/>
    <p:sldId id="339" r:id="rId111"/>
    <p:sldId id="341" r:id="rId112"/>
    <p:sldId id="342" r:id="rId113"/>
    <p:sldId id="343" r:id="rId114"/>
    <p:sldId id="340" r:id="rId115"/>
    <p:sldId id="421" r:id="rId116"/>
    <p:sldId id="422" r:id="rId117"/>
    <p:sldId id="423" r:id="rId118"/>
    <p:sldId id="424" r:id="rId119"/>
    <p:sldId id="425" r:id="rId120"/>
    <p:sldId id="420" r:id="rId121"/>
    <p:sldId id="263" r:id="rId122"/>
    <p:sldId id="414" r:id="rId123"/>
    <p:sldId id="446" r:id="rId124"/>
    <p:sldId id="447" r:id="rId125"/>
    <p:sldId id="417" r:id="rId126"/>
    <p:sldId id="418" r:id="rId127"/>
    <p:sldId id="419" r:id="rId128"/>
    <p:sldId id="433" r:id="rId129"/>
    <p:sldId id="426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4D"/>
    <a:srgbClr val="007FFF"/>
    <a:srgbClr val="9933FF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&amp; Inference engine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33EA-1A6C-604E-D688-F1B6F002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9DA43F4-B392-EA74-F93E-8807C96F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3C3A-CACF-F46A-4058-3F84B0422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106BA-9656-658D-74D4-C57B12434BD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4E909-95ED-C3E9-B658-2A85B45B362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F7C1DE-3B4A-C4FE-00F1-AC35D248BFA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3D7D5-E86C-EBB9-5247-601FD8E77B9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B016F-9908-6BBB-523B-346DF42A1E0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5E60BB1-D7A1-5C04-42E0-2CE8F5C29CD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FA2545-0835-5618-FA0D-479BE2A0A33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A3672C8-1DE4-6546-5184-98768726FD8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65EC4F5-6145-FD8F-F2A3-0BF07326364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45AD-51BB-6AC2-50A7-DA32DB21115C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50F72-5B62-3529-4BC0-2C52F0E5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99BF044-DE32-B1D6-910D-8537D30F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5742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1e-9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a checkpoint exists, load the model and optimizer states and continue training from the last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  	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3539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# Calculate loss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2764-0F1D-3F3E-DB33-D625DC5F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B2B69-3C5F-DD6C-5DBC-D37EBFAAFF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045D92-F221-307F-7C79-7AD8A903189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7078C-6049-FA2F-A4CF-E742C860D3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35022-1142-E65F-13AA-A677126D3C9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BA8D71-04FB-6646-E8AA-6BE50885149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819EEC8-B7A3-EB34-F1E7-DF9B8E370B3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527218A-593E-23CD-5CF4-93C6555F225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67BB024-ECDA-FB64-251A-F469C3775F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02ABD4D-4D32-FAA1-85AB-4E4CD1D6521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7F298-0662-0D4D-6E99-14014F8FCFC9}"/>
              </a:ext>
            </a:extLst>
          </p:cNvPr>
          <p:cNvSpPr txBox="1"/>
          <p:nvPr/>
        </p:nvSpPr>
        <p:spPr>
          <a:xfrm>
            <a:off x="291979" y="1239144"/>
            <a:ext cx="11552492" cy="5047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the encoder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CE3BC-9017-7590-9910-EDE8E22D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F212FF4-5E36-81FC-3543-37170C6AC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6888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9C0E-973A-E3DD-60F7-3E32623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1318770-C7AB-4B0A-1CB1-E9751874611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242FB5-F873-0B8E-A09C-188DC4DEAD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2CA21D-5384-BC1E-76E1-03FE41D8C66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59111-9A40-A99B-EDC2-1390FDE3088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B37213-9AF1-FB8F-AF74-64CA31D55F8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B7B016-4522-47B3-A19B-89EC8766774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F85B3EA-99B8-2A90-0994-A65341D4B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562957-3D50-10A4-E47F-DED9EDC1FBC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350658E-C407-3874-2106-FF0A6929A3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D60-3EF9-3F75-588E-F8A2CCEE7E5C}"/>
              </a:ext>
            </a:extLst>
          </p:cNvPr>
          <p:cNvSpPr txBox="1"/>
          <p:nvPr/>
        </p:nvSpPr>
        <p:spPr>
          <a:xfrm>
            <a:off x="291979" y="1239144"/>
            <a:ext cx="11552492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vocabulary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B9EEA-2550-EBF7-5C39-43D562FF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5A7D93-F1EB-3226-5877-D67E8D055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96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B99C-E985-F1D6-76C6-ED41B795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5768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evaluation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5693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***************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4832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logs are provided, calculate and log the BLEU score, word error rate, and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805BB-77B7-C076-2E46-3FA47F64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360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9AB6-09D9-E858-E9AE-A9AEBE16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artifacts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18FDC-E5FF-E75C-D9AD-3B0D057B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86" y="1440872"/>
            <a:ext cx="2631028" cy="52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78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6E902-E6CF-2F3F-CBBF-DB8217E07AD2}"/>
              </a:ext>
            </a:extLst>
          </p:cNvPr>
          <p:cNvGrpSpPr/>
          <p:nvPr/>
        </p:nvGrpSpPr>
        <p:grpSpPr>
          <a:xfrm>
            <a:off x="2187529" y="2879153"/>
            <a:ext cx="7816942" cy="1099694"/>
            <a:chOff x="2118379" y="5334315"/>
            <a:chExt cx="7816942" cy="1099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EB6F7-968C-0A22-12C7-8324B4C45FD0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F6C2BB-0AE3-CB25-8EEE-A454817D8C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1D2707-3AAA-BF04-1E00-67A2932618A7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DB4FB-256F-12A5-48EE-76B8B8003156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B2FA0-C34F-94FB-8CD4-51E12644F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6C52A683-7131-B72F-96DE-072C8D96E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2A645-61BF-C875-BF18-90550CA90BA9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F3F18AC-D41D-8D62-EE00-F7652003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7780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mera lens">
            <a:extLst>
              <a:ext uri="{FF2B5EF4-FFF2-40B4-BE49-F238E27FC236}">
                <a16:creationId xmlns:a16="http://schemas.microsoft.com/office/drawing/2014/main" id="{25A2D0B0-D356-1A3A-49B4-0086E9EFB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7935402" y="743447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latin typeface="+mj-lt"/>
                <a:ea typeface="+mj-ea"/>
                <a:cs typeface="+mj-cs"/>
              </a:rPr>
              <a:t>Thank you for your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86619-17C8-5BD3-0F11-E06C74AF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CFB5CA-F01B-D69F-7C33-D4C19475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5C9-6BBF-76A4-489A-AD0370C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89109F-02D6-C5C9-2577-57260E5D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DA2F-9B73-C55B-F756-100C0278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8349CC8-B402-9BA8-CD5C-5B09FA95E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345D0-175E-CCD7-DDD3-9572C026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FC2F8FA-F3CB-39E1-F39A-01B2E28D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E8C43-0E2C-945D-BC3B-04EC16E6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7508CF2-BFB3-16A3-3156-E8E933A6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80" y="1690688"/>
            <a:ext cx="7553839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588CA-7106-57E5-6BDE-32790833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77D819B-6635-F55A-2230-FE131ADB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80" y="1690688"/>
            <a:ext cx="7553839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F3069-9EA8-3195-1BE5-7747999F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343B33D-AFAF-76E1-AB69-326D700E4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57082-9298-EB4D-6BD9-78E26D5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C30C579-D937-89FA-F14D-BB2C0923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90BB9-4FB9-86FA-66F0-47BA050D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4A177B3-2DB8-88A2-9235-FDC5DD7F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49EDD7-FFBC-0D56-21AA-1A654E128EFF}"/>
              </a:ext>
            </a:extLst>
          </p:cNvPr>
          <p:cNvGrpSpPr/>
          <p:nvPr/>
        </p:nvGrpSpPr>
        <p:grpSpPr>
          <a:xfrm>
            <a:off x="1406083" y="1469701"/>
            <a:ext cx="9379835" cy="3962455"/>
            <a:chOff x="2610001" y="1469701"/>
            <a:chExt cx="9379835" cy="39624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807DF0-DBD7-58A7-4ED2-F31D2A829CCF}"/>
                </a:ext>
              </a:extLst>
            </p:cNvPr>
            <p:cNvSpPr/>
            <p:nvPr/>
          </p:nvSpPr>
          <p:spPr>
            <a:xfrm>
              <a:off x="2610002" y="1469702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9EEE9-783C-32BC-6C8F-20997A2269C2}"/>
                </a:ext>
              </a:extLst>
            </p:cNvPr>
            <p:cNvSpPr/>
            <p:nvPr/>
          </p:nvSpPr>
          <p:spPr>
            <a:xfrm>
              <a:off x="2610001" y="1469702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65AAA2-B4F1-92A8-764E-7E8F2607F393}"/>
                </a:ext>
              </a:extLst>
            </p:cNvPr>
            <p:cNvSpPr/>
            <p:nvPr/>
          </p:nvSpPr>
          <p:spPr>
            <a:xfrm>
              <a:off x="3743770" y="146970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1EA3B8-0285-C87D-AD43-F7F24255728F}"/>
                </a:ext>
              </a:extLst>
            </p:cNvPr>
            <p:cNvGrpSpPr/>
            <p:nvPr/>
          </p:nvGrpSpPr>
          <p:grpSpPr>
            <a:xfrm>
              <a:off x="2827224" y="1623530"/>
              <a:ext cx="653739" cy="170917"/>
              <a:chOff x="462204" y="914403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442F2D-F511-C8E5-5789-B8BC8A33AD66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519075-BED8-26A6-A553-3C06310FF000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AB25C5-F60B-CBCC-E726-B8DD2FE1382F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1DFFC-B532-9773-F4B5-754E0FC2856B}"/>
                </a:ext>
              </a:extLst>
            </p:cNvPr>
            <p:cNvSpPr txBox="1"/>
            <p:nvPr/>
          </p:nvSpPr>
          <p:spPr>
            <a:xfrm>
              <a:off x="2656999" y="2015835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583B5F-8E15-A02C-0594-9E9EE64C039D}"/>
              </a:ext>
            </a:extLst>
          </p:cNvPr>
          <p:cNvGrpSpPr/>
          <p:nvPr/>
        </p:nvGrpSpPr>
        <p:grpSpPr>
          <a:xfrm>
            <a:off x="2118379" y="5334315"/>
            <a:ext cx="7816942" cy="1099694"/>
            <a:chOff x="2118379" y="5334315"/>
            <a:chExt cx="7816942" cy="1099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13108-5491-4A97-CACA-6540A0E4FF47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7E9BDF-B37B-CC2D-4786-1CBBA5F75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8093EB-A1A2-F206-9E57-7EB11FC45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BE30A-D027-3325-1CC0-4B41145759DD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7663D2-FD90-0CB9-A42B-633CD27C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5E9E7C89-5072-3939-E5D0-1EC21CDA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C51D3-120E-6803-EE23-EFC71FFA8BC1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216F097-0EF0-961A-76A1-59DE1515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8A484-18C9-FCE2-993E-E61FCECC35E3}"/>
              </a:ext>
            </a:extLst>
          </p:cNvPr>
          <p:cNvGrpSpPr/>
          <p:nvPr/>
        </p:nvGrpSpPr>
        <p:grpSpPr>
          <a:xfrm>
            <a:off x="2124334" y="2694659"/>
            <a:ext cx="6782504" cy="1386821"/>
            <a:chOff x="2124334" y="2694659"/>
            <a:chExt cx="6782504" cy="1386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4A7F3-0A2E-7BDE-003A-8A7522DA1A0F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52437B-B082-32B3-C51C-96F1E526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97A02C-D908-2341-B94B-128E6B857895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77D83-B1EF-CA42-4ED4-C5DAF05F3060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22429E-8288-B828-8678-C32FF8FE707D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C9570B-9948-2F29-2488-1A80BE46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28FAB-262C-405E-630C-B6FFEC5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ance flag">
              <a:extLst>
                <a:ext uri="{FF2B5EF4-FFF2-40B4-BE49-F238E27FC236}">
                  <a16:creationId xmlns:a16="http://schemas.microsoft.com/office/drawing/2014/main" id="{2D7A4DB6-AA6F-BBB1-52EB-BF60D4546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DB252-23E1-5046-6C8A-302937DC9D8F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FA289F-74A2-9ADE-616A-98551126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7EEF37-9225-516D-FE04-65E722A0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82F081F-3F2D-E5FA-BCD3-E0092A6C60C3}"/>
              </a:ext>
            </a:extLst>
          </p:cNvPr>
          <p:cNvCxnSpPr/>
          <p:nvPr/>
        </p:nvCxnSpPr>
        <p:spPr>
          <a:xfrm flipV="1">
            <a:off x="5075852" y="1173992"/>
            <a:ext cx="3418668" cy="1705941"/>
          </a:xfrm>
          <a:prstGeom prst="curved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FEEBD-1C4D-D001-5575-912A8A02E263}"/>
              </a:ext>
            </a:extLst>
          </p:cNvPr>
          <p:cNvGrpSpPr/>
          <p:nvPr/>
        </p:nvGrpSpPr>
        <p:grpSpPr>
          <a:xfrm>
            <a:off x="2529509" y="1225575"/>
            <a:ext cx="7132982" cy="3715762"/>
            <a:chOff x="630089" y="1171121"/>
            <a:chExt cx="7132982" cy="37157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93122-90BE-D91E-8AC7-58E48B9BF94F}"/>
                </a:ext>
              </a:extLst>
            </p:cNvPr>
            <p:cNvSpPr/>
            <p:nvPr/>
          </p:nvSpPr>
          <p:spPr>
            <a:xfrm>
              <a:off x="630089" y="1171121"/>
              <a:ext cx="7132982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780E31-A3C8-FF61-0DE6-E9C4225D9A69}"/>
                </a:ext>
              </a:extLst>
            </p:cNvPr>
            <p:cNvSpPr/>
            <p:nvPr/>
          </p:nvSpPr>
          <p:spPr>
            <a:xfrm>
              <a:off x="630089" y="1171121"/>
              <a:ext cx="7132981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FAF240-69CD-B9ED-6796-A6039C0C00EC}"/>
                </a:ext>
              </a:extLst>
            </p:cNvPr>
            <p:cNvSpPr/>
            <p:nvPr/>
          </p:nvSpPr>
          <p:spPr>
            <a:xfrm>
              <a:off x="1778103" y="1171121"/>
              <a:ext cx="380859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nb_get_dataset.ipynb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6D7EA1-5CED-71C8-8C5D-A497670F350C}"/>
                </a:ext>
              </a:extLst>
            </p:cNvPr>
            <p:cNvGrpSpPr/>
            <p:nvPr/>
          </p:nvGrpSpPr>
          <p:grpSpPr>
            <a:xfrm>
              <a:off x="861557" y="1355257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6934EE6-9923-2A31-9DD9-5BB5BEFAAEA5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D51264-6879-8B2A-C7FB-06A9C9B80B22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119D1D-9AC7-31F7-081A-626A3B37F24F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F0F76-122A-325B-8713-C48E7442DC34}"/>
                </a:ext>
              </a:extLst>
            </p:cNvPr>
            <p:cNvSpPr txBox="1"/>
            <p:nvPr/>
          </p:nvSpPr>
          <p:spPr>
            <a:xfrm>
              <a:off x="691334" y="1747562"/>
              <a:ext cx="7071736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09" y="5439742"/>
            <a:ext cx="8580864" cy="670618"/>
          </a:xfrm>
          <a:prstGeom prst="rect">
            <a:avLst/>
          </a:prstGeom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75" y="1251312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A1D-1680-2025-9238-4CDA0607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818-7DDB-8F47-58A5-068CF4BA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the whole picture </a:t>
            </a:r>
          </a:p>
          <a:p>
            <a:r>
              <a:rPr lang="en-US" dirty="0"/>
              <a:t> See detailed map to go from A to Z in the implementation</a:t>
            </a:r>
          </a:p>
          <a:p>
            <a:r>
              <a:rPr lang="en-US" dirty="0"/>
              <a:t>Clean code </a:t>
            </a:r>
          </a:p>
          <a:p>
            <a:pPr lvl="1"/>
            <a:r>
              <a:rPr lang="en-US" dirty="0"/>
              <a:t>Well-structured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Well-documented</a:t>
            </a:r>
          </a:p>
          <a:p>
            <a:pPr lvl="1"/>
            <a:r>
              <a:rPr lang="en-US" dirty="0"/>
              <a:t>Testable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6E2F-C4F2-9C17-C4A0-AC5380781AEF}"/>
              </a:ext>
            </a:extLst>
          </p:cNvPr>
          <p:cNvSpPr txBox="1"/>
          <p:nvPr/>
        </p:nvSpPr>
        <p:spPr>
          <a:xfrm>
            <a:off x="2224755" y="5153114"/>
            <a:ext cx="77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 Easy to understand, maintainable and scalable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48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25" y="5115385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25" y="5871059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1" y="4102266"/>
            <a:ext cx="5401083" cy="56391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2" y="4790537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Data – Data Preprocessor Class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43365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 structure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 demonstration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transformer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DB917-3E03-9010-8C82-94F754AE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E9773-DC5D-0CCC-09B0-FFA0A71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C304DD6-45CB-416B-F47D-3B076A29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3C3FC-43FE-DAF0-35C4-F49CED3A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ACBAF-00C4-AE96-3725-18717177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3197140"/>
            <a:ext cx="3657600" cy="13144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mask for values above the diagonal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16FE-F07B-DBDD-76DC-FFF1EB0C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49025D-46E5-E226-C9B4-AF779BF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833" y="3694025"/>
            <a:ext cx="3638550" cy="24479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D34C6-F2A3-F4B9-01B8-6B75BF62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1D8F04B-CA0B-D779-C7D8-1A60EAE72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91979" y="1239144"/>
            <a:ext cx="6433561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7CAF-4850-76F1-B3E0-02B3388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83" y="4375448"/>
            <a:ext cx="5116417" cy="2342120"/>
          </a:xfrm>
          <a:prstGeom prst="rect">
            <a:avLst/>
          </a:prstGeom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CD35B-1713-A233-EA10-0721625E52DB}"/>
              </a:ext>
            </a:extLst>
          </p:cNvPr>
          <p:cNvSpPr txBox="1"/>
          <p:nvPr/>
        </p:nvSpPr>
        <p:spPr>
          <a:xfrm>
            <a:off x="1273450" y="2378601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config.json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88040" y="2378601"/>
            <a:ext cx="3215919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3041883" y="2378601"/>
            <a:ext cx="1446157" cy="0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>
            <a:off x="3041883" y="2747933"/>
            <a:ext cx="1446157" cy="3982006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4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sz="1400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3754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37730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	  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6271191" cy="4185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&amp; target positional encoding 	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FE9F-7384-4758-9C33-45A7B21C636A}"/>
              </a:ext>
            </a:extLst>
          </p:cNvPr>
          <p:cNvSpPr txBox="1"/>
          <p:nvPr/>
        </p:nvSpPr>
        <p:spPr>
          <a:xfrm>
            <a:off x="6624414" y="1239144"/>
            <a:ext cx="5275608" cy="3108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6074638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FBE0C-B7EA-6563-CFF4-D1CD3CBE5C78}"/>
              </a:ext>
            </a:extLst>
          </p:cNvPr>
          <p:cNvSpPr txBox="1"/>
          <p:nvPr/>
        </p:nvSpPr>
        <p:spPr>
          <a:xfrm>
            <a:off x="6427860" y="1239144"/>
            <a:ext cx="5305516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2795</TotalTime>
  <Words>13284</Words>
  <Application>Microsoft Office PowerPoint</Application>
  <PresentationFormat>Widescreen</PresentationFormat>
  <Paragraphs>1353</Paragraphs>
  <Slides>129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PowerPoint Presentation</vt:lpstr>
      <vt:lpstr>Implementation plan</vt:lpstr>
      <vt:lpstr>Implementation objectives</vt:lpstr>
      <vt:lpstr>Implementation approach</vt:lpstr>
      <vt:lpstr>PowerPoint Presentation</vt:lpstr>
      <vt:lpstr>Training</vt:lpstr>
      <vt:lpstr>PowerPoint Presentation</vt:lpstr>
      <vt:lpstr>Training – Main steps </vt:lpstr>
      <vt:lpstr>Training – Main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PowerPoint Presentation</vt:lpstr>
      <vt:lpstr>Transformer classes</vt:lpstr>
      <vt:lpstr>Transformer classes</vt:lpstr>
      <vt:lpstr>Transformer classes</vt:lpstr>
      <vt:lpstr>PowerPoint Presentation</vt:lpstr>
      <vt:lpstr>Transformer functions</vt:lpstr>
      <vt:lpstr>Transformer functions</vt:lpstr>
      <vt:lpstr>Transformer functions</vt:lpstr>
      <vt:lpstr>Transformer functions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– Data Preprocessor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 &amp; Inference engine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Model artifacts</vt:lpstr>
      <vt:lpstr>PowerPoint Presentation</vt:lpstr>
      <vt:lpstr>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42</cp:revision>
  <dcterms:created xsi:type="dcterms:W3CDTF">2024-02-20T20:54:33Z</dcterms:created>
  <dcterms:modified xsi:type="dcterms:W3CDTF">2024-03-04T22:06:54Z</dcterms:modified>
</cp:coreProperties>
</file>